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758ED0-884B-41A5-B65C-2619AA889E1E}" type="datetimeFigureOut">
              <a:rPr lang="tr-TR" smtClean="0"/>
              <a:t>28.09.2021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C721BF-F56B-4A27-9502-7847422FF113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8ED0-884B-41A5-B65C-2619AA889E1E}" type="datetimeFigureOut">
              <a:rPr lang="tr-TR" smtClean="0"/>
              <a:t>28.09.2021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21BF-F56B-4A27-9502-7847422FF113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8ED0-884B-41A5-B65C-2619AA889E1E}" type="datetimeFigureOut">
              <a:rPr lang="tr-TR" smtClean="0"/>
              <a:t>28.09.2021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21BF-F56B-4A27-9502-7847422FF113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8ED0-884B-41A5-B65C-2619AA889E1E}" type="datetimeFigureOut">
              <a:rPr lang="tr-TR" smtClean="0"/>
              <a:t>28.09.2021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21BF-F56B-4A27-9502-7847422FF113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8ED0-884B-41A5-B65C-2619AA889E1E}" type="datetimeFigureOut">
              <a:rPr lang="tr-TR" smtClean="0"/>
              <a:t>28.09.2021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21BF-F56B-4A27-9502-7847422FF11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8ED0-884B-41A5-B65C-2619AA889E1E}" type="datetimeFigureOut">
              <a:rPr lang="tr-TR" smtClean="0"/>
              <a:t>28.09.2021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21BF-F56B-4A27-9502-7847422FF113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8ED0-884B-41A5-B65C-2619AA889E1E}" type="datetimeFigureOut">
              <a:rPr lang="tr-TR" smtClean="0"/>
              <a:t>28.09.2021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21BF-F56B-4A27-9502-7847422FF113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8ED0-884B-41A5-B65C-2619AA889E1E}" type="datetimeFigureOut">
              <a:rPr lang="tr-TR" smtClean="0"/>
              <a:t>28.09.2021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21BF-F56B-4A27-9502-7847422FF113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8ED0-884B-41A5-B65C-2619AA889E1E}" type="datetimeFigureOut">
              <a:rPr lang="tr-TR" smtClean="0"/>
              <a:t>28.09.2021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21BF-F56B-4A27-9502-7847422FF11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8ED0-884B-41A5-B65C-2619AA889E1E}" type="datetimeFigureOut">
              <a:rPr lang="tr-TR" smtClean="0"/>
              <a:t>28.09.2021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21BF-F56B-4A27-9502-7847422FF11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8ED0-884B-41A5-B65C-2619AA889E1E}" type="datetimeFigureOut">
              <a:rPr lang="tr-TR" smtClean="0"/>
              <a:t>28.09.2021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21BF-F56B-4A27-9502-7847422FF11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3758ED0-884B-41A5-B65C-2619AA889E1E}" type="datetimeFigureOut">
              <a:rPr lang="tr-TR" smtClean="0"/>
              <a:t>28.09.2021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8C721BF-F56B-4A27-9502-7847422FF11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cman\Desktop\ders%20notlar&#305;\M&#252;h_Tas%20(1)\M&#252;h_Tas\proje%20&#231;al&#305;&#351;ma%20takvimi.pdf" TargetMode="External"/><Relationship Id="rId2" Type="http://schemas.openxmlformats.org/officeDocument/2006/relationships/hyperlink" Target="file:///C:\Users\Ucman\Desktop\ders%20notlar&#305;\M&#252;h_Tas%20(1)\M&#252;h_Tas\biyomedikal%20m&#252;hendisli&#287;i%20tasar&#305;m&#305;%20s&#246;zle&#351;mesi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Ucman\Desktop\ders%20notlar&#305;\M&#252;h_Tas%20(1)\M&#252;h_Tas\biyomedikal%20muhendisli&#287;i%20tasar&#305;m&#305;%20dersi%20sinav%20degerlendirme%20formu.pdf" TargetMode="External"/><Relationship Id="rId4" Type="http://schemas.openxmlformats.org/officeDocument/2006/relationships/hyperlink" Target="file:///C:\Users\Ucman\Desktop\ders%20notlar&#305;\M&#252;h_Tas%20(1)\M&#252;h_Tas\Proje%20&#214;neri%20Formu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Biyomedikal Mühendisliği Tasarımı Dersi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Sekreterya</a:t>
            </a:r>
            <a:r>
              <a:rPr lang="tr-TR" dirty="0" smtClean="0"/>
              <a:t>:</a:t>
            </a:r>
          </a:p>
          <a:p>
            <a:r>
              <a:rPr lang="tr-TR" dirty="0" smtClean="0"/>
              <a:t>Doç. Dr. Uçman ERGÜN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05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Grup 2-3 kişi</a:t>
            </a:r>
          </a:p>
          <a:p>
            <a:r>
              <a:rPr lang="tr-TR" sz="4400" dirty="0" smtClean="0"/>
              <a:t>Proje Konusu</a:t>
            </a:r>
          </a:p>
          <a:p>
            <a:r>
              <a:rPr lang="tr-TR" sz="4400" dirty="0" smtClean="0"/>
              <a:t>Danışman</a:t>
            </a:r>
          </a:p>
          <a:p>
            <a:endParaRPr lang="tr-TR" sz="4400" dirty="0" smtClean="0"/>
          </a:p>
          <a:p>
            <a:endParaRPr lang="tr-TR" sz="44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Nerden başlamalı…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120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Prof</a:t>
            </a:r>
            <a:r>
              <a:rPr lang="tr-TR" dirty="0"/>
              <a:t> Dr. Levent ÖZCAN </a:t>
            </a:r>
            <a:endParaRPr lang="tr-TR" dirty="0" smtClean="0"/>
          </a:p>
          <a:p>
            <a:r>
              <a:rPr lang="tr-TR" dirty="0" smtClean="0"/>
              <a:t>Doç. Dr. Uğur FİDAN</a:t>
            </a:r>
          </a:p>
          <a:p>
            <a:r>
              <a:rPr lang="tr-TR" dirty="0" smtClean="0"/>
              <a:t>Doç. Dr. Uçman ERGÜN</a:t>
            </a:r>
          </a:p>
          <a:p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Sadık KAĞA</a:t>
            </a:r>
          </a:p>
          <a:p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Burak TÜRKER</a:t>
            </a:r>
          </a:p>
          <a:p>
            <a:r>
              <a:rPr lang="tr-TR" dirty="0" smtClean="0"/>
              <a:t>Arş. Gör. Ahmet Fatih YURAN</a:t>
            </a:r>
          </a:p>
          <a:p>
            <a:r>
              <a:rPr lang="tr-TR" dirty="0" smtClean="0"/>
              <a:t>Arş. Gör. Nurgül ÖZMEN SÜZME</a:t>
            </a:r>
          </a:p>
          <a:p>
            <a:r>
              <a:rPr lang="tr-TR" dirty="0" smtClean="0"/>
              <a:t>Arş. Gör. Neşe ÖZKAN YILMAZ</a:t>
            </a:r>
          </a:p>
          <a:p>
            <a:r>
              <a:rPr lang="tr-TR" dirty="0" smtClean="0"/>
              <a:t>Arş. Gör. Sezin BARIN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Danışmanlar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73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Biyomalzeme</a:t>
            </a:r>
            <a:endParaRPr lang="tr-TR" dirty="0" smtClean="0"/>
          </a:p>
          <a:p>
            <a:r>
              <a:rPr lang="tr-TR" dirty="0" smtClean="0"/>
              <a:t>biyomedikal </a:t>
            </a:r>
            <a:r>
              <a:rPr lang="tr-TR" dirty="0"/>
              <a:t>amaçlı </a:t>
            </a:r>
            <a:r>
              <a:rPr lang="tr-TR" dirty="0" smtClean="0"/>
              <a:t>polimer</a:t>
            </a:r>
          </a:p>
          <a:p>
            <a:r>
              <a:rPr lang="tr-TR" dirty="0" err="1" smtClean="0"/>
              <a:t>Hidrojel</a:t>
            </a:r>
            <a:endParaRPr lang="tr-TR" dirty="0"/>
          </a:p>
          <a:p>
            <a:r>
              <a:rPr lang="tr-TR" dirty="0" err="1" smtClean="0"/>
              <a:t>nanopartiküller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err="1"/>
              <a:t>Prof</a:t>
            </a:r>
            <a:r>
              <a:rPr lang="tr-TR" sz="3600" dirty="0"/>
              <a:t> Dr. Levent ÖZCAN </a:t>
            </a:r>
            <a:br>
              <a:rPr lang="tr-TR" sz="3600" dirty="0"/>
            </a:br>
            <a:r>
              <a:rPr lang="tr-TR" sz="3600" dirty="0"/>
              <a:t>Dr. </a:t>
            </a:r>
            <a:r>
              <a:rPr lang="tr-TR" sz="3600" dirty="0" err="1"/>
              <a:t>Öğr</a:t>
            </a:r>
            <a:r>
              <a:rPr lang="tr-TR" sz="3600" dirty="0"/>
              <a:t>. Üyesi Sadık KAĞA</a:t>
            </a:r>
            <a:br>
              <a:rPr lang="tr-TR" sz="3600" dirty="0"/>
            </a:b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5387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83568" y="3933056"/>
            <a:ext cx="7745505" cy="3877815"/>
          </a:xfrm>
        </p:spPr>
        <p:txBody>
          <a:bodyPr/>
          <a:lstStyle/>
          <a:p>
            <a:r>
              <a:rPr lang="tr-TR" dirty="0" smtClean="0"/>
              <a:t>Mekanik</a:t>
            </a:r>
          </a:p>
          <a:p>
            <a:r>
              <a:rPr lang="tr-TR" dirty="0" smtClean="0"/>
              <a:t>Donanım</a:t>
            </a:r>
          </a:p>
          <a:p>
            <a:r>
              <a:rPr lang="tr-TR" dirty="0" smtClean="0"/>
              <a:t>Yazılım</a:t>
            </a:r>
          </a:p>
          <a:p>
            <a:r>
              <a:rPr lang="tr-TR" dirty="0" smtClean="0"/>
              <a:t>ağırlıklı </a:t>
            </a:r>
            <a:r>
              <a:rPr lang="tr-TR" dirty="0"/>
              <a:t>proje konuları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827584" y="2204864"/>
            <a:ext cx="7756263" cy="1054250"/>
          </a:xfrm>
        </p:spPr>
        <p:txBody>
          <a:bodyPr/>
          <a:lstStyle/>
          <a:p>
            <a:r>
              <a:rPr lang="tr-TR" sz="3600" dirty="0"/>
              <a:t>Doç. Dr. Uğur </a:t>
            </a:r>
            <a:r>
              <a:rPr lang="tr-TR" sz="3600" dirty="0" smtClean="0"/>
              <a:t>FİDAN</a:t>
            </a:r>
            <a:br>
              <a:rPr lang="tr-TR" sz="3600" dirty="0" smtClean="0"/>
            </a:b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>Arş. Gör. Ahmet Fatih </a:t>
            </a:r>
            <a:r>
              <a:rPr lang="tr-TR" sz="3600" dirty="0" smtClean="0"/>
              <a:t>YURAN</a:t>
            </a:r>
            <a:br>
              <a:rPr lang="tr-TR" sz="3600" dirty="0" smtClean="0"/>
            </a:br>
            <a:r>
              <a:rPr lang="tr-TR" sz="3600" dirty="0"/>
              <a:t>Arş. Gör. Neşe ÖZKAN YILMAZ</a:t>
            </a:r>
            <a:br>
              <a:rPr lang="tr-TR" sz="3600" dirty="0"/>
            </a:b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1376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83568" y="4221088"/>
            <a:ext cx="7745505" cy="3877815"/>
          </a:xfrm>
        </p:spPr>
        <p:txBody>
          <a:bodyPr/>
          <a:lstStyle/>
          <a:p>
            <a:r>
              <a:rPr lang="tr-TR" dirty="0" smtClean="0"/>
              <a:t>Elektronik </a:t>
            </a:r>
          </a:p>
          <a:p>
            <a:r>
              <a:rPr lang="tr-TR" dirty="0" smtClean="0"/>
              <a:t>Elektromekanik</a:t>
            </a:r>
          </a:p>
          <a:p>
            <a:r>
              <a:rPr lang="tr-TR" dirty="0" smtClean="0"/>
              <a:t>gömülü </a:t>
            </a:r>
            <a:r>
              <a:rPr lang="tr-TR" dirty="0"/>
              <a:t>yazılım </a:t>
            </a:r>
            <a:endParaRPr lang="tr-TR" dirty="0" smtClean="0"/>
          </a:p>
          <a:p>
            <a:r>
              <a:rPr lang="tr-TR" dirty="0" smtClean="0"/>
              <a:t>içeren </a:t>
            </a:r>
            <a:r>
              <a:rPr lang="tr-TR" dirty="0" err="1"/>
              <a:t>hibrit</a:t>
            </a:r>
            <a:r>
              <a:rPr lang="tr-TR" dirty="0"/>
              <a:t> projeler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1560" y="2276872"/>
            <a:ext cx="7756263" cy="1054250"/>
          </a:xfrm>
        </p:spPr>
        <p:txBody>
          <a:bodyPr/>
          <a:lstStyle/>
          <a:p>
            <a:r>
              <a:rPr lang="tr-TR" sz="3600" dirty="0"/>
              <a:t>Doç. Dr. Uçman ERGÜN</a:t>
            </a:r>
            <a:br>
              <a:rPr lang="tr-TR" sz="3600" dirty="0"/>
            </a:br>
            <a:r>
              <a:rPr lang="tr-TR" sz="3600" dirty="0"/>
              <a:t>Dr. </a:t>
            </a:r>
            <a:r>
              <a:rPr lang="tr-TR" sz="3600" dirty="0" err="1"/>
              <a:t>Öğr</a:t>
            </a:r>
            <a:r>
              <a:rPr lang="tr-TR" sz="3600" dirty="0"/>
              <a:t>. Üyesi Burak </a:t>
            </a:r>
            <a:r>
              <a:rPr lang="tr-TR" sz="3600" dirty="0" smtClean="0"/>
              <a:t>TÜRKER</a:t>
            </a:r>
            <a:br>
              <a:rPr lang="tr-TR" sz="3600" dirty="0" smtClean="0"/>
            </a:b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>Arş. Gör. Nurgül ÖZMEN </a:t>
            </a:r>
            <a:r>
              <a:rPr lang="tr-TR" sz="3600" dirty="0" smtClean="0"/>
              <a:t>SÜZME</a:t>
            </a:r>
            <a:br>
              <a:rPr lang="tr-TR" sz="3600" dirty="0" smtClean="0"/>
            </a:br>
            <a:r>
              <a:rPr lang="tr-TR" sz="3600" dirty="0"/>
              <a:t>Arş. Gör. Sezin BARIN</a:t>
            </a:r>
            <a:br>
              <a:rPr lang="tr-TR" sz="3600" dirty="0"/>
            </a:b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82991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hlinkClick r:id="rId2" action="ppaction://hlinkfile"/>
              </a:rPr>
              <a:t>Sözleşme</a:t>
            </a:r>
            <a:endParaRPr lang="tr-TR" dirty="0" smtClean="0"/>
          </a:p>
          <a:p>
            <a:r>
              <a:rPr lang="tr-TR" dirty="0" smtClean="0">
                <a:hlinkClick r:id="rId3" action="ppaction://hlinkfile"/>
              </a:rPr>
              <a:t>Çalışma takvimi</a:t>
            </a:r>
            <a:endParaRPr lang="tr-TR" dirty="0" smtClean="0"/>
          </a:p>
          <a:p>
            <a:r>
              <a:rPr lang="tr-TR" dirty="0" smtClean="0">
                <a:hlinkClick r:id="rId4" action="ppaction://hlinkfile"/>
              </a:rPr>
              <a:t>Proje Öneri Formu</a:t>
            </a:r>
            <a:endParaRPr lang="tr-TR" dirty="0" smtClean="0"/>
          </a:p>
          <a:p>
            <a:r>
              <a:rPr lang="tr-TR" dirty="0" smtClean="0">
                <a:hlinkClick r:id="rId5" action="ppaction://hlinkfile"/>
              </a:rPr>
              <a:t>Değerlendirme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Dokümanlar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661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</TotalTime>
  <Words>124</Words>
  <Application>Microsoft Office PowerPoint</Application>
  <PresentationFormat>Ekran Gösterisi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Cilt</vt:lpstr>
      <vt:lpstr>Biyomedikal Mühendisliği Tasarımı Dersi </vt:lpstr>
      <vt:lpstr>Nerden başlamalı…</vt:lpstr>
      <vt:lpstr>Danışmanlar</vt:lpstr>
      <vt:lpstr>Prof Dr. Levent ÖZCAN  Dr. Öğr. Üyesi Sadık KAĞA </vt:lpstr>
      <vt:lpstr>Doç. Dr. Uğur FİDAN  Arş. Gör. Ahmet Fatih YURAN Arş. Gör. Neşe ÖZKAN YILMAZ  </vt:lpstr>
      <vt:lpstr>Doç. Dr. Uçman ERGÜN Dr. Öğr. Üyesi Burak TÜRKER  Arş. Gör. Nurgül ÖZMEN SÜZME Arş. Gör. Sezin BARIN   </vt:lpstr>
      <vt:lpstr>Dokümanlar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Biyomedikal Mühendisliği Tasarımı Dersi</dc:title>
  <dc:creator>Windows Kullanıcısı</dc:creator>
  <cp:lastModifiedBy>Windows Kullanıcısı</cp:lastModifiedBy>
  <cp:revision>2</cp:revision>
  <dcterms:created xsi:type="dcterms:W3CDTF">2021-09-28T05:38:11Z</dcterms:created>
  <dcterms:modified xsi:type="dcterms:W3CDTF">2021-09-28T05:53:33Z</dcterms:modified>
</cp:coreProperties>
</file>